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FF"/>
    <a:srgbClr val="E2AB10"/>
    <a:srgbClr val="FF99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1195" y="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4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1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9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8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9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1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90C6-A24B-45D7-B3F0-99D3DE8963FA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013D0-4626-4A83-B977-628C969A9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slewisclas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wsletter1graphicscolor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173589" y="1438275"/>
            <a:ext cx="4229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Snap ITC" panose="04040A07060A02020202" pitchFamily="82" charset="0"/>
                <a:ea typeface="Times New Roman"/>
                <a:cs typeface="Times New Roman"/>
              </a:rPr>
              <a:t>January </a:t>
            </a:r>
            <a:r>
              <a:rPr lang="en-US" sz="1400" dirty="0" smtClean="0">
                <a:latin typeface="Snap ITC" panose="04040A07060A02020202" pitchFamily="82" charset="0"/>
                <a:ea typeface="Times New Roman"/>
                <a:cs typeface="Times New Roman"/>
              </a:rPr>
              <a:t>14-18</a:t>
            </a:r>
            <a:r>
              <a:rPr lang="en-US" sz="1400" smtClean="0">
                <a:latin typeface="Snap ITC" panose="04040A07060A02020202" pitchFamily="82" charset="0"/>
                <a:ea typeface="Times New Roman"/>
                <a:cs typeface="Times New Roman"/>
              </a:rPr>
              <a:t>, 2019</a:t>
            </a:r>
            <a:endParaRPr lang="en-US" sz="1400" dirty="0">
              <a:effectLst/>
              <a:latin typeface="Snap ITC" panose="04040A07060A02020202" pitchFamily="82" charset="0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2855" y="3743586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KG Behind These Hazel Eyes" pitchFamily="2" charset="0"/>
              </a:rPr>
              <a:t>WEEKLY HOMEWORK</a:t>
            </a:r>
            <a:endParaRPr lang="en-US" sz="2200" b="1" dirty="0">
              <a:latin typeface="KG Behind These Hazel Eye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7160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KG Behind These Hazel Eyes" pitchFamily="2" charset="0"/>
              </a:rPr>
              <a:t>A Peek at Our Week</a:t>
            </a:r>
            <a:endParaRPr lang="en-US" sz="2400" b="1" u="sng" dirty="0">
              <a:latin typeface="KG Behind These Hazel Eye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6324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KG Behind These Hazel Eyes" pitchFamily="2" charset="0"/>
              </a:rPr>
              <a:t>Mark Your </a:t>
            </a:r>
          </a:p>
          <a:p>
            <a:pPr algn="ctr"/>
            <a:r>
              <a:rPr lang="en-US" sz="2400" b="1" dirty="0" smtClean="0">
                <a:latin typeface="KG Behind These Hazel Eyes" pitchFamily="2" charset="0"/>
              </a:rPr>
              <a:t>Calendar</a:t>
            </a:r>
            <a:endParaRPr lang="en-US" sz="2400" b="1" dirty="0">
              <a:latin typeface="KG Behind These Hazel Eyes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1" y="1981200"/>
            <a:ext cx="430887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b="1" dirty="0" smtClean="0">
                <a:latin typeface="KG Behind These Hazel Eyes" pitchFamily="2" charset="0"/>
              </a:rPr>
              <a:t>MON</a:t>
            </a:r>
            <a:endParaRPr lang="en-US" sz="1600" b="1" dirty="0">
              <a:latin typeface="KG Behind These Hazel Eye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2667000"/>
            <a:ext cx="430887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b="1" dirty="0" smtClean="0">
                <a:latin typeface="KG Behind These Hazel Eyes" pitchFamily="2" charset="0"/>
              </a:rPr>
              <a:t>TUE</a:t>
            </a:r>
            <a:endParaRPr lang="en-US" sz="1600" b="1" dirty="0">
              <a:latin typeface="KG Behind These Hazel Eye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3429000"/>
            <a:ext cx="430887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endParaRPr lang="en-US" sz="1600" b="1" dirty="0">
              <a:latin typeface="KG Behind These Hazel Eye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2380" y="4152900"/>
            <a:ext cx="400110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b="1" dirty="0" smtClean="0">
                <a:latin typeface="KG Behind These Hazel Eyes" pitchFamily="2" charset="0"/>
              </a:rPr>
              <a:t>MON-THU</a:t>
            </a:r>
            <a:endParaRPr lang="en-US" sz="1400" b="1" dirty="0">
              <a:latin typeface="KG Behind These Hazel Eye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4876800"/>
            <a:ext cx="400110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b="1" dirty="0" smtClean="0">
                <a:latin typeface="KG Behind These Hazel Eyes" pitchFamily="2" charset="0"/>
              </a:rPr>
              <a:t>Friday</a:t>
            </a:r>
            <a:endParaRPr lang="en-US" sz="1400" b="1" dirty="0">
              <a:latin typeface="KG Behind These Hazel Eyes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19812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271019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3733800" y="34290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3729990" y="4206255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25944" y="2054698"/>
            <a:ext cx="312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G Behind These Hazel Eyes" pitchFamily="2" charset="0"/>
              </a:rPr>
              <a:t>Writing</a:t>
            </a:r>
            <a:r>
              <a:rPr lang="en-US" u="sng" dirty="0" smtClean="0">
                <a:latin typeface="KG Behind These Hazel Eyes" pitchFamily="2" charset="0"/>
              </a:rPr>
              <a:t>:</a:t>
            </a:r>
            <a:r>
              <a:rPr lang="en-US" dirty="0" smtClean="0">
                <a:latin typeface="KG Behind These Hazel Eyes" pitchFamily="2" charset="0"/>
              </a:rPr>
              <a:t>: </a:t>
            </a:r>
            <a:r>
              <a:rPr lang="en-US" i="1" dirty="0" smtClean="0">
                <a:latin typeface="KG Behind These Hazel Eyes" pitchFamily="2" charset="0"/>
              </a:rPr>
              <a:t>Opinion Paragraph</a:t>
            </a:r>
          </a:p>
          <a:p>
            <a:r>
              <a:rPr lang="en-US" sz="1400" dirty="0" smtClean="0"/>
              <a:t>This week students will write and revise an opinion paragraph on which </a:t>
            </a:r>
            <a:r>
              <a:rPr lang="en-US" sz="1400" dirty="0" smtClean="0"/>
              <a:t>event from the past, present or </a:t>
            </a:r>
            <a:r>
              <a:rPr lang="en-US" sz="1400" dirty="0" smtClean="0"/>
              <a:t>future </a:t>
            </a:r>
            <a:r>
              <a:rPr lang="en-US" sz="1400" dirty="0" smtClean="0"/>
              <a:t>is </a:t>
            </a:r>
            <a:r>
              <a:rPr lang="en-US" sz="1400" dirty="0" smtClean="0"/>
              <a:t>the best. They will implement the parts of a stoplight paragraph.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944" y="3411802"/>
            <a:ext cx="3124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KG Behind These Hazel Eyes" pitchFamily="2" charset="0"/>
              </a:rPr>
              <a:t>Social Living</a:t>
            </a:r>
            <a:r>
              <a:rPr lang="en-US" sz="2000" u="sng" dirty="0" smtClean="0">
                <a:latin typeface="KG Behind These Hazel Eyes" pitchFamily="2" charset="0"/>
              </a:rPr>
              <a:t>:</a:t>
            </a:r>
            <a:r>
              <a:rPr lang="en-US" sz="2000" dirty="0" smtClean="0">
                <a:latin typeface="KG Behind These Hazel Eyes" pitchFamily="2" charset="0"/>
              </a:rPr>
              <a:t> </a:t>
            </a:r>
          </a:p>
          <a:p>
            <a:r>
              <a:rPr lang="en-US" sz="2000" i="1" dirty="0" smtClean="0">
                <a:latin typeface="KG Behind These Hazel Eyes" pitchFamily="2" charset="0"/>
              </a:rPr>
              <a:t>Past, Present, Future</a:t>
            </a:r>
            <a:endParaRPr lang="en-US" sz="2000" i="1" dirty="0" smtClean="0">
              <a:latin typeface="KG Behind These Hazel Eyes" pitchFamily="2" charset="0"/>
            </a:endParaRPr>
          </a:p>
          <a:p>
            <a:r>
              <a:rPr lang="en-US" sz="1400" dirty="0" smtClean="0">
                <a:latin typeface="Calibri" panose="020F0502020204030204" pitchFamily="34" charset="0"/>
              </a:rPr>
              <a:t>Students will discuss in detail </a:t>
            </a:r>
            <a:r>
              <a:rPr lang="en-US" sz="1400" dirty="0" smtClean="0">
                <a:latin typeface="Calibri" panose="020F0502020204030204" pitchFamily="34" charset="0"/>
              </a:rPr>
              <a:t>how time changes and history is made.</a:t>
            </a:r>
            <a:endParaRPr lang="en-US" sz="2000" i="1" dirty="0">
              <a:latin typeface="KG Behind These Hazel Eyes" pitchFamily="2" charset="0"/>
            </a:endParaRPr>
          </a:p>
          <a:p>
            <a:endParaRPr lang="en-US" sz="1400" i="1" dirty="0" smtClean="0">
              <a:latin typeface="KG Behind These Hazel Eyes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702" y="6311377"/>
            <a:ext cx="3048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Welcome back, I hope that you and your family had a restful and invigorating holiday break.  As the second half of the year begins, I would like to thank you for your continued support.  We are a team and stronger together.  I wholeheartedly appreciate your donations to our class maker station (toilet paper rolls, Kleenex boxes, etc.), your assistance with homework, and your overall positive attitude and willingness to help. It is a blessing and deeply appreciated.  </a:t>
            </a:r>
            <a:endParaRPr lang="en-US" sz="1100" dirty="0" smtClean="0"/>
          </a:p>
          <a:p>
            <a:r>
              <a:rPr lang="en-US" sz="1100" dirty="0" smtClean="0"/>
              <a:t>Please remember to visit</a:t>
            </a:r>
          </a:p>
          <a:p>
            <a:r>
              <a:rPr lang="en-US" sz="1100" dirty="0" smtClean="0">
                <a:hlinkClick r:id="rId3"/>
              </a:rPr>
              <a:t>www.mrslewisclass.com</a:t>
            </a:r>
            <a:r>
              <a:rPr lang="en-US" sz="1100" dirty="0" smtClean="0"/>
              <a:t> for weekly updates, additional resources, and a look at fun in class projects. 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4820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Jokerman" panose="04090605060D06020702" pitchFamily="82" charset="0"/>
              </a:rPr>
              <a:t>Peek At Our Week</a:t>
            </a:r>
            <a:endParaRPr lang="en-US" sz="3200" b="1" dirty="0">
              <a:latin typeface="Jokerman" panose="04090605060D06020702" pitchFamily="82" charset="0"/>
            </a:endParaRP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4838700" y="295275"/>
            <a:ext cx="1714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rebuchet MS"/>
                <a:ea typeface="Times New Roman"/>
                <a:cs typeface="Times New Roman"/>
              </a:rPr>
              <a:t>Michelle Lewis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latin typeface="Trebuchet MS"/>
                <a:ea typeface="Times New Roman"/>
                <a:cs typeface="Times New Roman"/>
              </a:rPr>
              <a:t>1</a:t>
            </a:r>
            <a:r>
              <a:rPr lang="en-US" sz="1200" b="1" baseline="30000" dirty="0" smtClean="0">
                <a:latin typeface="Trebuchet MS"/>
                <a:ea typeface="Times New Roman"/>
                <a:cs typeface="Times New Roman"/>
              </a:rPr>
              <a:t>st</a:t>
            </a:r>
            <a:r>
              <a:rPr lang="en-US" sz="1200" b="1" dirty="0" smtClean="0">
                <a:latin typeface="Trebuchet MS"/>
                <a:ea typeface="Times New Roman"/>
                <a:cs typeface="Times New Roman"/>
              </a:rPr>
              <a:t> Grade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latin typeface="Trebuchet MS"/>
              <a:ea typeface="Times New Roman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latin typeface="Trebuchet MS"/>
                <a:ea typeface="Times New Roman"/>
                <a:cs typeface="Times New Roman"/>
              </a:rPr>
              <a:t>www.mrslewisclass.com</a:t>
            </a:r>
            <a:endParaRPr lang="en-US" sz="1200" b="1" dirty="0" smtClean="0">
              <a:latin typeface="Trebuchet MS"/>
              <a:ea typeface="Times New Roman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latin typeface="Trebuchet MS"/>
              <a:ea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5715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KG Behind These Hazel Eyes" pitchFamily="2" charset="0"/>
              </a:rPr>
              <a:t> Teacher’s Desk</a:t>
            </a:r>
            <a:endParaRPr lang="en-US" sz="2400" b="1" dirty="0">
              <a:latin typeface="KG Behind These Hazel Eyes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1065181">
            <a:off x="229000" y="5643943"/>
            <a:ext cx="848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KG Behind These Hazel Eyes" pitchFamily="2" charset="0"/>
              </a:rPr>
              <a:t>From </a:t>
            </a:r>
            <a:endParaRPr lang="en-US" sz="1600" dirty="0">
              <a:latin typeface="KG Behind These Hazel Eyes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1065181">
            <a:off x="383290" y="5820586"/>
            <a:ext cx="535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KG Behind These Hazel Eyes" pitchFamily="2" charset="0"/>
              </a:rPr>
              <a:t>the</a:t>
            </a:r>
            <a:endParaRPr lang="en-US" sz="1600" dirty="0">
              <a:latin typeface="KG Behind These Hazel Eyes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80995" y="7315200"/>
            <a:ext cx="3459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>Jan. </a:t>
            </a:r>
            <a:r>
              <a:rPr lang="en-US" dirty="0" smtClean="0"/>
              <a:t>18</a:t>
            </a:r>
            <a:endParaRPr lang="en-US" dirty="0"/>
          </a:p>
          <a:p>
            <a:pPr algn="ctr"/>
            <a:r>
              <a:rPr lang="en-US" dirty="0" smtClean="0"/>
              <a:t>Opinion Writing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33264" y="5074226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/>
              <a:t> Homework Due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3660291" y="5663819"/>
            <a:ext cx="2708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www.mrslewisclass.com</a:t>
            </a:r>
            <a:endParaRPr lang="en-US" sz="2000" dirty="0" smtClean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689" y="1679579"/>
            <a:ext cx="3277901" cy="198193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752680" y="4356237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smtClean="0"/>
              <a:t>Past, Present, Future</a:t>
            </a:r>
            <a:endParaRPr lang="en-US" sz="1600" b="1" dirty="0"/>
          </a:p>
        </p:txBody>
      </p:sp>
      <p:sp>
        <p:nvSpPr>
          <p:cNvPr id="17" name="Right Arrow 16"/>
          <p:cNvSpPr/>
          <p:nvPr/>
        </p:nvSpPr>
        <p:spPr>
          <a:xfrm>
            <a:off x="2349487" y="3081836"/>
            <a:ext cx="1732430" cy="658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9145540">
            <a:off x="2931264" y="6714114"/>
            <a:ext cx="2301307" cy="484632"/>
          </a:xfrm>
          <a:prstGeom prst="leftArrow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218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Jokerman</vt:lpstr>
      <vt:lpstr>KG Behind These Hazel Eyes</vt:lpstr>
      <vt:lpstr>Snap ITC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NPS Student</cp:lastModifiedBy>
  <cp:revision>74</cp:revision>
  <cp:lastPrinted>2018-01-06T21:07:24Z</cp:lastPrinted>
  <dcterms:created xsi:type="dcterms:W3CDTF">2013-09-18T12:26:31Z</dcterms:created>
  <dcterms:modified xsi:type="dcterms:W3CDTF">2019-01-14T14:13:01Z</dcterms:modified>
</cp:coreProperties>
</file>