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FF"/>
    <a:srgbClr val="E2AB10"/>
    <a:srgbClr val="FF99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3" d="100"/>
          <a:sy n="53" d="100"/>
        </p:scale>
        <p:origin x="227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1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8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9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90C6-A24B-45D7-B3F0-99D3DE8963FA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lewisclas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wsletter1graphicscolor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173589" y="1438275"/>
            <a:ext cx="4229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Snap ITC" panose="04040A07060A02020202" pitchFamily="82" charset="0"/>
                <a:ea typeface="Times New Roman"/>
                <a:cs typeface="Times New Roman"/>
              </a:rPr>
              <a:t>October 1-5, 2018</a:t>
            </a:r>
            <a:endParaRPr lang="en-US" sz="1400" dirty="0">
              <a:effectLst/>
              <a:latin typeface="Snap ITC" panose="04040A07060A02020202" pitchFamily="82" charset="0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9990" y="155607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KG Behind These Hazel Eyes" pitchFamily="2" charset="0"/>
              </a:rPr>
              <a:t>WEEKLY HOMEWORK</a:t>
            </a:r>
            <a:endParaRPr lang="en-US" sz="2200" b="1" dirty="0">
              <a:latin typeface="KG Behind These Hazel Eye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7160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KG Behind These Hazel Eyes" pitchFamily="2" charset="0"/>
              </a:rPr>
              <a:t>A Peek at Our Week</a:t>
            </a:r>
            <a:endParaRPr lang="en-US" sz="2400" b="1" u="sng" dirty="0">
              <a:latin typeface="KG Behind These Hazel Eye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8190" y="650659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KG Behind These Hazel Eyes" pitchFamily="2" charset="0"/>
              </a:rPr>
              <a:t>Mark Your </a:t>
            </a:r>
          </a:p>
          <a:p>
            <a:pPr algn="ctr"/>
            <a:r>
              <a:rPr lang="en-US" sz="2400" b="1" dirty="0" smtClean="0">
                <a:latin typeface="KG Behind These Hazel Eyes" pitchFamily="2" charset="0"/>
              </a:rPr>
              <a:t>Calendar</a:t>
            </a:r>
            <a:endParaRPr lang="en-US" sz="2400" b="1" dirty="0">
              <a:latin typeface="KG Behind These Hazel Eye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577" y="1966888"/>
            <a:ext cx="369332" cy="82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b="1" dirty="0" smtClean="0">
                <a:latin typeface="KG Behind These Hazel Eyes" pitchFamily="2" charset="0"/>
              </a:rPr>
              <a:t>Mon. –Thurs.</a:t>
            </a:r>
            <a:endParaRPr lang="en-US" sz="1200" b="1" dirty="0">
              <a:latin typeface="KG Behind These Hazel Eye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6563" y="2667938"/>
            <a:ext cx="400110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 smtClean="0">
                <a:latin typeface="KG Behind These Hazel Eyes" pitchFamily="2" charset="0"/>
              </a:rPr>
              <a:t>Friday</a:t>
            </a:r>
            <a:endParaRPr lang="en-US" sz="1400" b="1" dirty="0">
              <a:latin typeface="KG Behind These Hazel Eye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19812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271019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34290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3729990" y="4206255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25944" y="2054698"/>
            <a:ext cx="3124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G Behind These Hazel Eyes" pitchFamily="2" charset="0"/>
              </a:rPr>
              <a:t>Social Living</a:t>
            </a:r>
            <a:r>
              <a:rPr lang="en-US" sz="2000" u="sng" dirty="0" smtClean="0">
                <a:latin typeface="KG Behind These Hazel Eyes" pitchFamily="2" charset="0"/>
              </a:rPr>
              <a:t>:</a:t>
            </a:r>
            <a:r>
              <a:rPr lang="en-US" sz="2000" dirty="0" smtClean="0">
                <a:latin typeface="KG Behind These Hazel Eyes" pitchFamily="2" charset="0"/>
              </a:rPr>
              <a:t>: Making Observations</a:t>
            </a:r>
          </a:p>
          <a:p>
            <a:r>
              <a:rPr lang="en-US" sz="1600" dirty="0" smtClean="0"/>
              <a:t>This week students will learn that scientists use their five senses to observe and evaluate our world.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944" y="3411802"/>
            <a:ext cx="3124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G Behind These Hazel Eyes" pitchFamily="2" charset="0"/>
              </a:rPr>
              <a:t>Writing:  Opinion Paragraph</a:t>
            </a:r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KG Behind These Hazel Eyes" pitchFamily="2" charset="0"/>
              </a:rPr>
              <a:t>We will finish working on our opinion paragraphs. Students have worked very diligently and are making strong progress in their writing. </a:t>
            </a:r>
            <a:endParaRPr lang="en-US" sz="2000" dirty="0">
              <a:latin typeface="KG Behind These Hazel Eyes" pitchFamily="2" charset="0"/>
            </a:endParaRPr>
          </a:p>
          <a:p>
            <a:endParaRPr lang="en-US" sz="1400" i="1" dirty="0" smtClean="0">
              <a:latin typeface="KG Behind These Hazel Ey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702" y="6311377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have been working extremely hard on stepping into first grade standards and expectations.  I appreciate your support in helping with homework and texting, calling, or emailing me with your questions and concerns.  I greatly value your feedback and know that it is our shared effort that is making your child successful. Thank you.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4820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Jokerman" panose="04090605060D06020702" pitchFamily="82" charset="0"/>
              </a:rPr>
              <a:t>Peek At Our Week</a:t>
            </a:r>
            <a:endParaRPr lang="en-US" sz="3200" b="1" dirty="0">
              <a:latin typeface="Jokerman" panose="04090605060D06020702" pitchFamily="82" charset="0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4838700" y="295275"/>
            <a:ext cx="1714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rebuchet MS"/>
                <a:ea typeface="Times New Roman"/>
                <a:cs typeface="Times New Roman"/>
              </a:rPr>
              <a:t>Michelle Lewis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latin typeface="Trebuchet MS"/>
                <a:ea typeface="Times New Roman"/>
                <a:cs typeface="Times New Roman"/>
              </a:rPr>
              <a:t>1</a:t>
            </a:r>
            <a:r>
              <a:rPr lang="en-US" sz="1200" b="1" baseline="30000" dirty="0" smtClean="0">
                <a:latin typeface="Trebuchet MS"/>
                <a:ea typeface="Times New Roman"/>
                <a:cs typeface="Times New Roman"/>
              </a:rPr>
              <a:t>st</a:t>
            </a:r>
            <a:r>
              <a:rPr lang="en-US" sz="1200" b="1" dirty="0" smtClean="0">
                <a:latin typeface="Trebuchet MS"/>
                <a:ea typeface="Times New Roman"/>
                <a:cs typeface="Times New Roman"/>
              </a:rPr>
              <a:t> Grade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latin typeface="Trebuchet MS"/>
              <a:ea typeface="Times New Roman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latin typeface="Trebuchet MS"/>
                <a:ea typeface="Times New Roman"/>
                <a:cs typeface="Times New Roman"/>
              </a:rPr>
              <a:t>985-688-5955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latin typeface="Trebuchet MS"/>
                <a:ea typeface="Times New Roman"/>
                <a:cs typeface="Times New Roman"/>
              </a:rPr>
              <a:t>www.mrslewisclass.com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Trebuchet MS"/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5715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KG Behind These Hazel Eyes" pitchFamily="2" charset="0"/>
              </a:rPr>
              <a:t> Teacher’s Desk</a:t>
            </a:r>
            <a:endParaRPr lang="en-US" sz="2400" b="1" dirty="0">
              <a:latin typeface="KG Behind These Hazel Eyes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1065181">
            <a:off x="229000" y="5643943"/>
            <a:ext cx="848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Behind These Hazel Eyes" pitchFamily="2" charset="0"/>
              </a:rPr>
              <a:t>From </a:t>
            </a:r>
            <a:endParaRPr lang="en-US" sz="1600" dirty="0">
              <a:latin typeface="KG Behind These Hazel Eyes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1065181">
            <a:off x="383290" y="5820586"/>
            <a:ext cx="535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Behind These Hazel Eyes" pitchFamily="2" charset="0"/>
              </a:rPr>
              <a:t>the</a:t>
            </a:r>
            <a:endParaRPr lang="en-US" sz="1600" dirty="0">
              <a:latin typeface="KG Behind These Hazel Eyes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99" y="7155597"/>
            <a:ext cx="3120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b="1" dirty="0" smtClean="0"/>
              <a:t>Looking Ahead:</a:t>
            </a:r>
          </a:p>
          <a:p>
            <a:r>
              <a:rPr lang="en-US" dirty="0" smtClean="0"/>
              <a:t>Science test:  October </a:t>
            </a:r>
            <a:r>
              <a:rPr lang="en-US" dirty="0" smtClean="0"/>
              <a:t>5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901072" y="2950703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 Homework Due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671767" y="5605380"/>
            <a:ext cx="3063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hlinkClick r:id="rId3"/>
              </a:rPr>
              <a:t>www.mrslewisclass.com</a:t>
            </a:r>
            <a:endParaRPr lang="en-US" sz="1600" dirty="0" smtClean="0"/>
          </a:p>
          <a:p>
            <a:pPr algn="ctr"/>
            <a:r>
              <a:rPr lang="en-US" sz="1600" dirty="0" smtClean="0"/>
              <a:t>Visit for pictures, class information</a:t>
            </a:r>
          </a:p>
          <a:p>
            <a:pPr algn="ctr"/>
            <a:r>
              <a:rPr lang="en-US" sz="1600" dirty="0" smtClean="0"/>
              <a:t> and more.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3687" y="2054698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5 senses Fall observations</a:t>
            </a:r>
            <a:endParaRPr lang="en-US" sz="16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563" y="3418181"/>
            <a:ext cx="3272790" cy="21844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174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Jokerman</vt:lpstr>
      <vt:lpstr>KG Behind These Hazel Eyes</vt:lpstr>
      <vt:lpstr>Snap ITC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NPS Student</cp:lastModifiedBy>
  <cp:revision>76</cp:revision>
  <cp:lastPrinted>2018-10-01T14:53:02Z</cp:lastPrinted>
  <dcterms:created xsi:type="dcterms:W3CDTF">2013-09-18T12:26:31Z</dcterms:created>
  <dcterms:modified xsi:type="dcterms:W3CDTF">2018-10-01T15:25:28Z</dcterms:modified>
</cp:coreProperties>
</file>